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10FD9-A0A1-441D-B541-41E14A9A87E1}" v="1" dt="2021-07-29T23:15:23.0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>
      <p:cViewPr varScale="1">
        <p:scale>
          <a:sx n="54" d="100"/>
          <a:sy n="54" d="100"/>
        </p:scale>
        <p:origin x="206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eman, Nichelle" userId="42960455-f031-4aa8-bb36-b5a2febbb10a" providerId="ADAL" clId="{7ED386C2-064A-4C26-AC23-2E9AF998C15A}"/>
    <pc:docChg chg="modSld">
      <pc:chgData name="Freeman, Nichelle" userId="42960455-f031-4aa8-bb36-b5a2febbb10a" providerId="ADAL" clId="{7ED386C2-064A-4C26-AC23-2E9AF998C15A}" dt="2021-07-29T23:39:29.423" v="17" actId="20577"/>
      <pc:docMkLst>
        <pc:docMk/>
      </pc:docMkLst>
      <pc:sldChg chg="modSp mod">
        <pc:chgData name="Freeman, Nichelle" userId="42960455-f031-4aa8-bb36-b5a2febbb10a" providerId="ADAL" clId="{7ED386C2-064A-4C26-AC23-2E9AF998C15A}" dt="2021-07-29T23:39:29.423" v="17" actId="20577"/>
        <pc:sldMkLst>
          <pc:docMk/>
          <pc:sldMk cId="0" sldId="259"/>
        </pc:sldMkLst>
        <pc:spChg chg="mod">
          <ac:chgData name="Freeman, Nichelle" userId="42960455-f031-4aa8-bb36-b5a2febbb10a" providerId="ADAL" clId="{7ED386C2-064A-4C26-AC23-2E9AF998C15A}" dt="2021-07-29T23:39:29.423" v="17" actId="20577"/>
          <ac:spMkLst>
            <pc:docMk/>
            <pc:sldMk cId="0" sldId="259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5A5B-7E91-4EE0-BEA1-D09E15CD0F30}" type="datetimeFigureOut">
              <a:rPr lang="en-US" smtClean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105377" y="-53576"/>
            <a:ext cx="6647243" cy="8444984"/>
            <a:chOff x="106496700" y="105626200"/>
            <a:chExt cx="7311967" cy="940532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 rot="228324">
              <a:off x="109435535" y="105626200"/>
              <a:ext cx="3945660" cy="659279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216648">
              <a:off x="109008067" y="105728507"/>
              <a:ext cx="4800600" cy="1074420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496700" y="106687852"/>
              <a:ext cx="4103543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Instructional Strategies </a:t>
              </a:r>
              <a:r>
                <a:rPr kumimoji="0" lang="en-US" sz="12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(ex. WICOR, STEM, Activating prior knowledge, Summarizing, Note taking, Modeling, etc.) 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200" dirty="0">
                <a:solidFill>
                  <a:srgbClr val="000000"/>
                </a:solidFill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Note Taking </a:t>
              </a:r>
              <a:r>
                <a:rPr kumimoji="0" lang="en-US" sz="120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and summarizing </a:t>
              </a:r>
              <a:endParaRPr kumimoji="0" 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  <a:endParaRPr kumimoji="0" lang="en-US" sz="5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effectLst/>
                    <a:latin typeface="Arial" pitchFamily="34" charset="0"/>
                    <a:cs typeface="Arial" pitchFamily="34" charset="0"/>
                  </a:rPr>
                  <a:t>Holocaust</a:t>
                </a: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179356" y="109006089"/>
              <a:ext cx="4526284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 &amp; Essential Questions</a:t>
              </a: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endParaRPr kumimoji="0" 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604300" y="106696986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Standards: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SS7H2: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5" y="61515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874370" y="5194455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3633" y="8964"/>
            <a:ext cx="1172367" cy="92333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Teacher Name &amp; Subject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95539"/>
              </p:ext>
            </p:extLst>
          </p:nvPr>
        </p:nvGraphicFramePr>
        <p:xfrm>
          <a:off x="478541" y="5606357"/>
          <a:ext cx="5900916" cy="6377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486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983486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983486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983486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983486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983486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48370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Activating Strategy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Opening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Work Session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483709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Ice Breaker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prior day highpoints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 ss7h2a/b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Ticket out the door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vocabulary words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483709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/>
                        <a:t>Day 2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Ice Breaker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prior day highpoints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 ss7h2a/b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Ticket out the door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vocabulary words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483709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/>
                        <a:t>Day 3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Ice Breaker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prior day highpoints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 ss7h2c/d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Ticket out the door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vocabulary words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483709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u="none" dirty="0"/>
                        <a:t>Day 4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Ice Breaker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prior day highpoints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 ss7h2c/d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Ticket out the door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vocabulary words</a:t>
                      </a:r>
                    </a:p>
                    <a:p>
                      <a:endParaRPr lang="en-US" sz="2400" dirty="0"/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483709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/>
                        <a:t>Day 5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Test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vocabulary words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25" name="Text Box 3">
            <a:extLst>
              <a:ext uri="{FF2B5EF4-FFF2-40B4-BE49-F238E27FC236}">
                <a16:creationId xmlns:a16="http://schemas.microsoft.com/office/drawing/2014/main" id="{456C0F78-C3BE-4B2A-9133-532F70AFA7FF}"/>
              </a:ext>
            </a:extLst>
          </p:cNvPr>
          <p:cNvSpPr txBox="1">
            <a:spLocks noChangeArrowheads="1"/>
          </p:cNvSpPr>
          <p:nvPr/>
        </p:nvSpPr>
        <p:spPr bwMode="auto">
          <a:xfrm rot="225489">
            <a:off x="3528416" y="657566"/>
            <a:ext cx="1872405" cy="1956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ineapple Delight" pitchFamily="2" charset="0"/>
                <a:cs typeface="Arial" pitchFamily="34" charset="0"/>
              </a:rPr>
              <a:t>Date: August 23, 2021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BF271E-27FC-4ED3-9961-4D5E4F3C3DF5}"/>
              </a:ext>
            </a:extLst>
          </p:cNvPr>
          <p:cNvSpPr txBox="1"/>
          <p:nvPr/>
        </p:nvSpPr>
        <p:spPr>
          <a:xfrm>
            <a:off x="2817783" y="3472746"/>
            <a:ext cx="37820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student will analyze continuity and change in Southwest Asia (Middle East)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1D066C5-6675-4E3F-AA64-09C18E486E7A}"/>
              </a:ext>
            </a:extLst>
          </p:cNvPr>
          <p:cNvSpPr txBox="1"/>
          <p:nvPr/>
        </p:nvSpPr>
        <p:spPr>
          <a:xfrm>
            <a:off x="292652" y="3407672"/>
            <a:ext cx="20453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Ottoman Empire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51431C-2DD3-4AFE-8D42-CA7764C6D6E2}"/>
              </a:ext>
            </a:extLst>
          </p:cNvPr>
          <p:cNvSpPr txBox="1"/>
          <p:nvPr/>
        </p:nvSpPr>
        <p:spPr>
          <a:xfrm>
            <a:off x="337596" y="3712837"/>
            <a:ext cx="2265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dirty="0"/>
              <a:t>San Remo Agreement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2DB9880-4FC2-401D-8F65-CC3474FCF7D3}"/>
              </a:ext>
            </a:extLst>
          </p:cNvPr>
          <p:cNvSpPr txBox="1"/>
          <p:nvPr/>
        </p:nvSpPr>
        <p:spPr>
          <a:xfrm>
            <a:off x="391557" y="4186574"/>
            <a:ext cx="2061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ethnic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E71774-2418-4943-AA5B-7304BB2F2DBE}"/>
              </a:ext>
            </a:extLst>
          </p:cNvPr>
          <p:cNvSpPr txBox="1"/>
          <p:nvPr/>
        </p:nvSpPr>
        <p:spPr>
          <a:xfrm rot="10800000" flipV="1">
            <a:off x="292652" y="4387334"/>
            <a:ext cx="1352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nationalism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10268</TotalTime>
  <Words>175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LD Elementary</vt:lpstr>
      <vt:lpstr>Pineapple Delight</vt:lpstr>
      <vt:lpstr>Times New Roman</vt:lpstr>
      <vt:lpstr>Office Theme</vt:lpstr>
      <vt:lpstr>PowerPoint Presentation</vt:lpstr>
    </vt:vector>
  </TitlesOfParts>
  <Company>Oklahoma City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</dc:creator>
  <cp:lastModifiedBy>Miller, John</cp:lastModifiedBy>
  <cp:revision>36</cp:revision>
  <dcterms:created xsi:type="dcterms:W3CDTF">2014-03-30T01:45:15Z</dcterms:created>
  <dcterms:modified xsi:type="dcterms:W3CDTF">2021-08-17T12:27:06Z</dcterms:modified>
</cp:coreProperties>
</file>